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774-560D-413C-9E5D-A90CAF42529C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DE85-4030-407D-87F2-27540C3D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8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F1774-560D-413C-9E5D-A90CAF42529C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DE85-4030-407D-87F2-27540C3D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7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7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1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2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26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90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91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78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9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9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5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4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1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6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0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1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55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화면 슬라이드 쇼(4:3)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Lucida Sans Unicode</vt:lpstr>
      <vt:lpstr>Office 테마</vt:lpstr>
      <vt:lpstr>Game Programming with DirectX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shalomlach@hotmail.com</dc:creator>
  <cp:lastModifiedBy>shalomlach@hotmail.com</cp:lastModifiedBy>
  <cp:revision>1</cp:revision>
  <dcterms:created xsi:type="dcterms:W3CDTF">2016-05-17T10:10:58Z</dcterms:created>
  <dcterms:modified xsi:type="dcterms:W3CDTF">2016-05-17T10:10:58Z</dcterms:modified>
</cp:coreProperties>
</file>